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0.41531322505800472</c:v>
                </c:pt>
                <c:pt idx="1">
                  <c:v>0.57076566125290007</c:v>
                </c:pt>
                <c:pt idx="2">
                  <c:v>2.3201856148491878E-3</c:v>
                </c:pt>
                <c:pt idx="3">
                  <c:v>1.1600928074245939E-2</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0.83497536945812811</c:v>
                </c:pt>
                <c:pt idx="1">
                  <c:v>0.16502463054187189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4.4083526682134569E-2</c:v>
                </c:pt>
                <c:pt idx="1">
                  <c:v>8.584686774941995E-2</c:v>
                </c:pt>
                <c:pt idx="2">
                  <c:v>0.21113689095127611</c:v>
                </c:pt>
                <c:pt idx="3">
                  <c:v>0.6589327146171694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0.89095127610208802</c:v>
                </c:pt>
                <c:pt idx="1">
                  <c:v>1.8561484918793499E-2</c:v>
                </c:pt>
                <c:pt idx="2">
                  <c:v>2.7842227378190251E-2</c:v>
                </c:pt>
                <c:pt idx="3">
                  <c:v>2.3201856148491878E-2</c:v>
                </c:pt>
                <c:pt idx="4">
                  <c:v>0</c:v>
                </c:pt>
                <c:pt idx="5">
                  <c:v>3.9443155452436193E-2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0.26117647058823529</c:v>
                </c:pt>
                <c:pt idx="1">
                  <c:v>4.7058823529411761E-3</c:v>
                </c:pt>
                <c:pt idx="2">
                  <c:v>0.66352941176470592</c:v>
                </c:pt>
                <c:pt idx="3">
                  <c:v>2.352941176470588E-3</c:v>
                </c:pt>
                <c:pt idx="4">
                  <c:v>0</c:v>
                </c:pt>
                <c:pt idx="5">
                  <c:v>1.411764705882353E-2</c:v>
                </c:pt>
                <c:pt idx="6">
                  <c:v>9.4117647058823521E-3</c:v>
                </c:pt>
                <c:pt idx="7">
                  <c:v>2.3529411764705879E-2</c:v>
                </c:pt>
                <c:pt idx="8">
                  <c:v>2.117647058823529E-2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33</c:v>
                </c:pt>
                <c:pt idx="4" formatCode="0">
                  <c:v>6</c:v>
                </c:pt>
                <c:pt idx="5" formatCode="0">
                  <c:v>12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39</c:v>
                </c:pt>
                <c:pt idx="2">
                  <c:v>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4.7692212674252472</c:v>
                </c:pt>
                <c:pt idx="1">
                  <c:v>6.505547799599678</c:v>
                </c:pt>
                <c:pt idx="2">
                  <c:v>6.776836214757874</c:v>
                </c:pt>
                <c:pt idx="3" formatCode="General">
                  <c:v>7.3319163479133937</c:v>
                </c:pt>
                <c:pt idx="4">
                  <c:v>5.8101016350342158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6.3007860953062638</c:v>
                </c:pt>
                <c:pt idx="1">
                  <c:v>7.8721651381573796</c:v>
                </c:pt>
                <c:pt idx="2">
                  <c:v>7.8723268219443092</c:v>
                </c:pt>
                <c:pt idx="3" formatCode="General">
                  <c:v>8.2027226053960973</c:v>
                </c:pt>
                <c:pt idx="4">
                  <c:v>6.5806743221252262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8.4596383510600148</c:v>
                </c:pt>
                <c:pt idx="1">
                  <c:v>8.2273780274773092</c:v>
                </c:pt>
                <c:pt idx="2">
                  <c:v>6.7627360003676404</c:v>
                </c:pt>
                <c:pt idx="3">
                  <c:v>8.3359699367443945</c:v>
                </c:pt>
                <c:pt idx="4">
                  <c:v>8.1459876517126357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8.3386185474182799</c:v>
                </c:pt>
                <c:pt idx="1">
                  <c:v>8.2319565789914719</c:v>
                </c:pt>
                <c:pt idx="2">
                  <c:v>6.8350548756956853</c:v>
                </c:pt>
                <c:pt idx="3">
                  <c:v>8.4839825749137621</c:v>
                </c:pt>
                <c:pt idx="4">
                  <c:v>8.3010708521688095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6.8102092191801624</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0.2766689967068503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0.16237831466157626</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1.6952064784657965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0.16237831466157537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0.58243425124237014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0.8117583549047751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6.7627360003676404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0.41434302010589175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0.13706002756592905</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1.4308871671239558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0.13706002756592817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0.49162016921407847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0.23689621725439203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7.4134815380068382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0.38853900093385452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0.18763633914953992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1.9588966567662904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0.18763633914953992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0.67303217751823574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0.60613462192670475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6.2544101191660086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7.0951337984284111</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0.24825040777462171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0.12417612526655608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1.2963810620979417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0.12417612526655741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0.44540694176154183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1.6132946769549568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3.419513219415832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5.5678062688805596E-2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0.22867372680629572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6.3752525348540701E-2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0.66556728473654658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6.3752525348540701E-2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0.1442323484487833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8.7942566794735875</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6.9002088283435015E-2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0.29607922704753253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8.2544674856825928E-2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0.861754649146242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8.2544674856826816E-2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0.29607922704753165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0.37152513703058965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7.7767426267518793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0.23524908995914195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9.9613564523709286E-2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1.0399514262456009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9.9613564523709286E-2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0.35730357214182362</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0.28226577043490408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8.1060347330043747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0.37542792270406977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0.13957814147011582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1.4571759176433083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0.13957814147011582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0.50065238382588984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1.6911849977165394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5.8101016350342158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0.15544900455747523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0.24148119101634613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6.7323150614965854E-2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0.70284410397457364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6.7323150614965854E-2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0.24148119101634613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0.30185515534585505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8.6641538968905749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7.7676367470200542</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0.18950609853922984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5.9844089416644763E-2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0.62476377026339591</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5.9844089416644763E-2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0.19080324134705151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9.1886472979238896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0.52931027687003063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0.16638385181060666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1.7370237158162762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0.16638385181060755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0.59680169947634099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0.66118404735798464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6.2454868339100296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0.44115620000894484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0.12749681020018944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1.3310485398591814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0.12749681020018855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0.4573178958009585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0.11145844141350914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7.8447552278756554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0.23718161607108268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0.10378280887985625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1.0834777435225007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0.10378280887985625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0.37225822122707974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0.18770616288507469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7.3319163479133937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0.19630697237021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0.38573379622225978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0.10753969843802658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1.1226991354378164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0.10753969843802658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0.38573379622225978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0.33287564990081364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8.2273780274773092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8.4914573405261518</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1.9966077232473012E-2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0.24249400859358161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6.7605516583139291E-2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0.70579196446659154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6.7605516583139291E-2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0.24249400859358161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0.24446205012296929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8.5799107043051226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8.2946464585774038E-2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6.328738212063989E-2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0.6607112556849053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6.328738212063989E-2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0.22700530606779878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0.11484058700454902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8.6490816320027175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6.8721425291728977E-2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0.24328972510810765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6.7827356398195704E-2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0.70810794054040826</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6.7827356398195704E-2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0.24328972510810765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0.15730418964856874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8.2453796852706169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8.2328814570785109</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0.31633491927044854</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9.9906022769617131E-2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1.0430046486797488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9.9906022769618019E-2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0.35835258967738604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0.67402268549393973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7.4063407622288979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0.16766704376060737</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0.26466147462211076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7.3785640376259565E-2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0.77031157666758077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7.3785640376259565E-2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0.26466147462211076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0.16017809106481096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8.5509839914703072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8.7062370849718462E-2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0.20110490854543173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5.6066544936397733E-2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0.58532674390336226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5.6066544936397733E-2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0.20110490854543173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0.20578571991313233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8.7355168924077926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0.21793125478080722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7.634333499572854E-2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0.79701354421722925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7.634333499572854E-2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0.27383566117344493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0.14831045097458428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8.2386841822070433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7.943291239929013</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0.25969447374099719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0.32174787659418147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8.9700902438107022E-2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0.93646464587485312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8.9700902438107022E-2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0.32174787659418058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0.55521761554895122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7.421772619012291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0.16055367505590823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6.2830022400179431E-2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0.65593648534238724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6.2830022400179431E-2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0.22536480396694891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0.28520902812827309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8.4337915628969089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0.22379491371156313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0.2859386842881344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7.9717567351536012E-2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0.832240049439541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7.9717567351537788E-2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0.2859386842881344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0.47305432135058467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6.8083615695310211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0.22598482344452897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8.6037381259481904E-2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0.89821800654407014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8.6037381259481904E-2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0.30860720433735978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0.2864414239419073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7.0421821169352574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6.254256340176223E-2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0.23285595533955039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6.4918499395071549E-2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0.67773988771941784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6.4918499395071549E-2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0.23285595533955039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0.51042568696694879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8.1459876517126357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8.7554602741148457E-2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0.21206949818957455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5.9123390552144883E-2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0.61723977676298603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5.9123390552144883E-2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0.21206949818957455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0.408988459013786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8.5576319301499435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0.11107293709063448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4.4637121824578685E-2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0.46600519444238131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4.4637121824578685E-2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0.16010874778259598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2.2527796110640708E-3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9.1933112292650296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7.0277181276957412</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0.27092957681976326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0.41156229855226556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0.11474049178016443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1.1978743923625244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0.11474049178016443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0.41156229855226556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0.17347428613432747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8.3359699367443945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9.9272326340260619E-3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2.9127070274789473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0.26432568620462149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6.776836214757874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0.50755061243584709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0.18866023266245779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1.9695859592139486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0.18866023266245868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0.37087949722647373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7.3190951965872371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0.46682785398835414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0.57517065058571859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0.16035327710499825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1.6740653747894925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0.16035327710499914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0.52976535057579177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8.4596383510600148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1.0363117227439052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0.55712700388828917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0.15532284330954838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1.6215483624204836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0.15532284330955015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0.55712700388828651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5.4630849277970128E-2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6.505547799599678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0.49985331621269946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0.2029394246254892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2.118658689605537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0.20293942462548831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0.72792276527595856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0.39459279318591456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4.7692212674252472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6.5990283850420717</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0.17316197059337224</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0.68098793363178967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0.18985434447258243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1.9820523164412212</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0.18985434447258065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0.68098793363179055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7.1490764605140811E-2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6.88019800798308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0.23831819029885004</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0.70291492537354117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0.19596742583245863</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2.0458720151876362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0.19596742583245952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0.70291492537354117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0.2755603154502726</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6.3178587621010633</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6.5115202835134154</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0.16581339243452575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9.2229003811038268E-2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0.9628576641454476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9.222900381103738E-2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0.33081591522530651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0.52504771154212815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6.3833519461711576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1.0156939028956522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0.43917436581733238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0.12243852969132707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1.2782408117681987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0.12243852969132618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0.43917436581733149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0.22180487878181587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7.9562410081524746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0.14662349580621115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0.36700426679409137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0.1023180456652657</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1.0681858241798992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0.1023180456652657</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0.36700426679409137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0.43199867818432391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5.0724143100850574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0.10885574948672083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8.7117650688165682E-2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0.90949586552301476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8.7117650688164794E-2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0.31248201925427921</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0.56682218461615808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6.2834842393654808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9.7325419913489863E-2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0.12057858203127214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1.2588232230987857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0.12057858203127303</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0.43250292557611836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0.63156911585541486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4.3032259036045586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4.5787021246308512E-3</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0.48221552465435114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0.13443808297674753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1.403514439041242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0.13443808297674753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0.48221552465435114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0.66031010047822569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5.6268752880771684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0.20819680239181437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0.15743877840108667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4.3892754323108463E-2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0.4582341037429849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4.3892754323108463E-2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0.15743877840108667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0.15005045037356979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8.6992655394104474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0.24592333667758126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0.11985199341985719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1.2512377414794109</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0.11985199341985719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0.42989672723779648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0.43338328873934451</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7.3300449129331557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1.708020239843222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0.4090470177041361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0.11403925028526807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1.1905535310295674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0.11403925028526718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0.4090470177041361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0.31259698715173023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5.7137843147111207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0.78974813646942987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0.42193498519396044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0.11763231926420747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1.2280646594297329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0.11763231926420659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0.42193498519396044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0.10240692071020874</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7.6256402205361749</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0.29131212121405614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0.13342166806681988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1.392903212143688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0.13342166806681988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0.47856974930406437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0.933161008620079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7.0897628338269394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0.2034603479677406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0.34921665898440857</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9.7358993597439714E-2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1.0164140268807822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9.7358993597437937E-2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0.34921665898440946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0.91772869242153554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6.0541528852872526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8.8228180975313464</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1.7981532602954431E-2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0.23176401210549891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6.4614073785360659E-2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0.67456172771160183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6.4614073785360659E-2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0.23176401210549891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0.12002108342091589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8.8228180975313464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8.8625204910170208</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0.16920490827246049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0.2103001924309762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5.8630121334909191E-2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0.61209011638850441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5.8630121334909191E-2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0.2103001924309762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8.6705020816717493E-2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8.8625204910170208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0.19496263422772131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7.6827521932491649E-2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0.80206838687709592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7.6827521932491649E-2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0.27557238972961073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0.35633570070829279</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7.7493150970004132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Northampton General Hospital (Acute) (90)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Northampton General Hospital (Acute) (90)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Northampton General Hospital (Acute) (90)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Northampton General Hospital (Acute) (90)</c:v>
                </c:pt>
              </c:strCache>
            </c:strRef>
          </c:cat>
          <c:val>
            <c:numRef>
              <c:f>Sheet1!$G$2:$G$3</c:f>
              <c:numCache>
                <c:formatCode>0.0;;</c:formatCode>
                <c:ptCount val="2"/>
                <c:pt idx="0">
                  <c:v>6.2544101191660086</c:v>
                </c:pt>
                <c:pt idx="1">
                  <c:v>6.2544110499102654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Northampton General Hospital (Acute) (90)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Northampton General Hospital (Acute) (90)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Northampton General Hospital (Acute) (90)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3.7455898808339914</c:v>
                </c:pt>
                <c:pt idx="1">
                  <c:v>3.7455889500897346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Northampton General Hospital (Acute) (92)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Northampton General Hospital (Acute) (92)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Northampton General Hospital (Acute) (92)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Northampton General Hospital (Acute) (92)</c:v>
                </c:pt>
              </c:strCache>
            </c:strRef>
          </c:cat>
          <c:val>
            <c:numRef>
              <c:f>Sheet1!$G$2:$G$3</c:f>
              <c:numCache>
                <c:formatCode>0.0;;</c:formatCode>
                <c:ptCount val="2"/>
                <c:pt idx="0">
                  <c:v>7.4134815380068382</c:v>
                </c:pt>
                <c:pt idx="1">
                  <c:v>7.4134817000892408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Northampton General Hospital (Acute) (92)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Northampton General Hospital (Acute) (92)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Northampton General Hospital (Acute) (92)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2.5865184619931618</c:v>
                </c:pt>
                <c:pt idx="1">
                  <c:v>2.5865182999107592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Northampton General Hospital (Acute) (402)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Northampton General Hospital (Acute) (402)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Northampton General Hospital (Acute) (402)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Northampton General Hospital (Acute) (402)</c:v>
                </c:pt>
              </c:strCache>
            </c:strRef>
          </c:cat>
          <c:val>
            <c:numRef>
              <c:f>Sheet1!$G$2:$G$3</c:f>
              <c:numCache>
                <c:formatCode>0.0;;</c:formatCode>
                <c:ptCount val="2"/>
                <c:pt idx="0">
                  <c:v>6.7627360003676404</c:v>
                </c:pt>
                <c:pt idx="1">
                  <c:v>6.762778366658984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Northampton General Hospital (Acute) (402)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Northampton General Hospital (Acute) (402)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Northampton General Hospital (Acute) (402)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3.2372639996323596</c:v>
                </c:pt>
                <c:pt idx="1">
                  <c:v>3.237221633341016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Sheet1!$G$2:$G$3</c:f>
              <c:numCache>
                <c:formatCode>0.0;;</c:formatCode>
                <c:ptCount val="2"/>
                <c:pt idx="0">
                  <c:v>8.1060347330043747</c:v>
                </c:pt>
                <c:pt idx="1">
                  <c:v>8.1060601714160896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1.8939652669956253</c:v>
                </c:pt>
                <c:pt idx="1">
                  <c:v>1.8939398285839104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Sheet1!$F$2:$F$3</c:f>
              <c:numCache>
                <c:formatCode>0.0;;</c:formatCode>
                <c:ptCount val="2"/>
                <c:pt idx="0">
                  <c:v>5.8101016350342158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Sheet1!$G$2:$G$3</c:f>
              <c:numCache>
                <c:formatCode>0.0;;</c:formatCode>
                <c:ptCount val="2"/>
                <c:pt idx="0">
                  <c:v>0</c:v>
                </c:pt>
                <c:pt idx="1">
                  <c:v>5.8101155421654216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4.1898983649657842</c:v>
                </c:pt>
                <c:pt idx="1">
                  <c:v>4.1898844578345784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Sheet1!$E$2:$E$3</c:f>
              <c:numCache>
                <c:formatCode>0.0;;</c:formatCode>
                <c:ptCount val="2"/>
                <c:pt idx="0">
                  <c:v>7.7767426267518793</c:v>
                </c:pt>
                <c:pt idx="1">
                  <c:v>7.7767432918803534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2.2232573732481207</c:v>
                </c:pt>
                <c:pt idx="1">
                  <c:v>2.2232567081196466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Sheet1!$G$2:$G$3</c:f>
              <c:numCache>
                <c:formatCode>0.0;;</c:formatCode>
                <c:ptCount val="2"/>
                <c:pt idx="0">
                  <c:v>8.7942566794735875</c:v>
                </c:pt>
                <c:pt idx="1">
                  <c:v>8.7942696664322622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1.2057433205264125</c:v>
                </c:pt>
                <c:pt idx="1">
                  <c:v>1.2057303335677378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Sheet1!$G$2:$G$3</c:f>
              <c:numCache>
                <c:formatCode>0.0;;</c:formatCode>
                <c:ptCount val="2"/>
                <c:pt idx="0">
                  <c:v>3.419513219415832</c:v>
                </c:pt>
                <c:pt idx="1">
                  <c:v>3.4195389470660622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6.5804867805841685</c:v>
                </c:pt>
                <c:pt idx="1">
                  <c:v>6.5804610529339378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Sheet1!$G$2:$G$3</c:f>
              <c:numCache>
                <c:formatCode>0.0;;</c:formatCode>
                <c:ptCount val="2"/>
                <c:pt idx="0">
                  <c:v>8.6641538968905749</c:v>
                </c:pt>
                <c:pt idx="1">
                  <c:v>8.6641641728648171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1.3358461031094251</c:v>
                </c:pt>
                <c:pt idx="1">
                  <c:v>1.3358358271351829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Northampton General Hospital (Acute) (295)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Northampton General Hospital (Acute) (295)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Northampton General Hospital (Acute) (295)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Northampton General Hospital (Acute) (295)</c:v>
                </c:pt>
              </c:strCache>
            </c:strRef>
          </c:cat>
          <c:val>
            <c:numRef>
              <c:f>Sheet1!$G$2:$G$3</c:f>
              <c:numCache>
                <c:formatCode>0.0;;</c:formatCode>
                <c:ptCount val="2"/>
                <c:pt idx="0">
                  <c:v>8.2273780274773092</c:v>
                </c:pt>
                <c:pt idx="1">
                  <c:v>8.2273866760302798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Northampton General Hospital (Acute) (295)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Northampton General Hospital (Acute) (295)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Northampton General Hospital (Acute) (295)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1.7726219725226908</c:v>
                </c:pt>
                <c:pt idx="1">
                  <c:v>1.7726133239697202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Northampton General Hospital (Acute) (231)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Northampton General Hospital (Acute) (231)</c:v>
                </c:pt>
              </c:strCache>
            </c:strRef>
          </c:cat>
          <c:val>
            <c:numRef>
              <c:f>Sheet1!$E$2:$E$3</c:f>
              <c:numCache>
                <c:formatCode>0.0;;</c:formatCode>
                <c:ptCount val="2"/>
                <c:pt idx="0">
                  <c:v>7.3319163479133937</c:v>
                </c:pt>
                <c:pt idx="1">
                  <c:v>7.3319413968862017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Northampton General Hospital (Acute) (231)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Northampton General Hospital (Acute) (231)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Northampton General Hospital (Acute) (231)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Northampton General Hospital (Acute) (231)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Northampton General Hospital (Acute) (231)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2.6680836520866063</c:v>
                </c:pt>
                <c:pt idx="1">
                  <c:v>2.6680586031137983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Northampton General Hospital (Acute) (145)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Northampton General Hospital (Acute) (145)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Northampton General Hospital (Acute) (145)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Northampton General Hospital (Acute) (145)</c:v>
                </c:pt>
              </c:strCache>
            </c:strRef>
          </c:cat>
          <c:val>
            <c:numRef>
              <c:f>Sheet1!$G$2:$G$3</c:f>
              <c:numCache>
                <c:formatCode>0.0;;</c:formatCode>
                <c:ptCount val="2"/>
                <c:pt idx="0">
                  <c:v>7.8447552278756554</c:v>
                </c:pt>
                <c:pt idx="1">
                  <c:v>7.8447618371213261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Northampton General Hospital (Acute) (145)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Northampton General Hospital (Acute) (145)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Northampton General Hospital (Acute) (145)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2.1552447721243446</c:v>
                </c:pt>
                <c:pt idx="1">
                  <c:v>2.1552381628786739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Northampton General Hospital (Acute) (204)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Northampton General Hospital (Acute) (204)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Northampton General Hospital (Acute) (204)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Northampton General Hospital (Acute) (204)</c:v>
                </c:pt>
              </c:strCache>
            </c:strRef>
          </c:cat>
          <c:val>
            <c:numRef>
              <c:f>Sheet1!$G$2:$G$3</c:f>
              <c:numCache>
                <c:formatCode>0.0;;</c:formatCode>
                <c:ptCount val="2"/>
                <c:pt idx="0">
                  <c:v>6.2454868339100296</c:v>
                </c:pt>
                <c:pt idx="1">
                  <c:v>6.245495773284377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Northampton General Hospital (Acute) (204)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Northampton General Hospital (Acute) (204)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Northampton General Hospital (Acute) (204)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3.7545131660899704</c:v>
                </c:pt>
                <c:pt idx="1">
                  <c:v>3.754504226715623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Sheet1!$F$2:$F$3</c:f>
              <c:numCache>
                <c:formatCode>0.0;;</c:formatCode>
                <c:ptCount val="2"/>
                <c:pt idx="0">
                  <c:v>0</c:v>
                </c:pt>
                <c:pt idx="1">
                  <c:v>9.1886448653565171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Sheet1!$G$2:$G$3</c:f>
              <c:numCache>
                <c:formatCode>0.0;;</c:formatCode>
                <c:ptCount val="2"/>
                <c:pt idx="0">
                  <c:v>9.1886472979238896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0.81135270207611043</c:v>
                </c:pt>
                <c:pt idx="1">
                  <c:v>0.81135513464348286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Sheet1!$E$2:$E$3</c:f>
              <c:numCache>
                <c:formatCode>0.0;;</c:formatCode>
                <c:ptCount val="2"/>
                <c:pt idx="0">
                  <c:v>8.2453796852706169</c:v>
                </c:pt>
                <c:pt idx="1">
                  <c:v>8.2453944469362259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Northampton General Hospital (Acute) (398)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1.7546203147293831</c:v>
                </c:pt>
                <c:pt idx="1">
                  <c:v>1.7546055530637741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Sheet1!$E$2:$E$3</c:f>
              <c:numCache>
                <c:formatCode>0.0;;</c:formatCode>
                <c:ptCount val="2"/>
                <c:pt idx="0">
                  <c:v>8.6490816320027175</c:v>
                </c:pt>
                <c:pt idx="1">
                  <c:v>8.6490972766941994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Northampton General Hospital (Acute) (423)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1.3509183679972825</c:v>
                </c:pt>
                <c:pt idx="1">
                  <c:v>1.3509027233058006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Northampton General Hospital (Acute) (422)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Northampton General Hospital (Acute) (422)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Northampton General Hospital (Acute)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Northampton General Hospital (Acute) (422)</c:v>
                </c:pt>
              </c:strCache>
            </c:strRef>
          </c:cat>
          <c:val>
            <c:numRef>
              <c:f>Sheet1!$G$2:$G$3</c:f>
              <c:numCache>
                <c:formatCode>0.0;;</c:formatCode>
                <c:ptCount val="2"/>
                <c:pt idx="0">
                  <c:v>8.5799107043051226</c:v>
                </c:pt>
                <c:pt idx="1">
                  <c:v>8.579917707510111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Northampton General Hospital (Acute) (422)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Northampton General Hospital (Acute) (422)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Northampton General Hospital (Acute) (422)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1.4200892956948774</c:v>
                </c:pt>
                <c:pt idx="1">
                  <c:v>1.420082292489889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Northampton General Hospital (Acute) (394)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Northampton General Hospital (Acute) (394)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Northampton General Hospital (Acute) (394)</c:v>
                </c:pt>
              </c:strCache>
            </c:strRef>
          </c:cat>
          <c:val>
            <c:numRef>
              <c:f>Sheet1!$F$2:$F$3</c:f>
              <c:numCache>
                <c:formatCode>0.0;;</c:formatCode>
                <c:ptCount val="2"/>
                <c:pt idx="0">
                  <c:v>8.2386841822070433</c:v>
                </c:pt>
                <c:pt idx="1">
                  <c:v>8.2387010702259094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Northampton General Hospital (Acute) (394)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Northampton General Hospital (Acute) (394)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Northampton General Hospital (Acute) (394)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Northampton General Hospital (Acute) (394)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1.7613158177929567</c:v>
                </c:pt>
                <c:pt idx="1">
                  <c:v>1.7612989297740906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Sheet1!$G$2:$G$3</c:f>
              <c:numCache>
                <c:formatCode>0.0;;</c:formatCode>
                <c:ptCount val="2"/>
                <c:pt idx="0">
                  <c:v>8.7355168924077926</c:v>
                </c:pt>
                <c:pt idx="1">
                  <c:v>8.7355365712419282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1.2644831075922074</c:v>
                </c:pt>
                <c:pt idx="1">
                  <c:v>1.2644634287580718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Sheet1!$G$2:$G$3</c:f>
              <c:numCache>
                <c:formatCode>0.0;;</c:formatCode>
                <c:ptCount val="2"/>
                <c:pt idx="0">
                  <c:v>8.5509839914703072</c:v>
                </c:pt>
                <c:pt idx="1">
                  <c:v>8.5510002387005084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Northampton General Hospital (Acute) (426)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1.4490160085296928</c:v>
                </c:pt>
                <c:pt idx="1">
                  <c:v>1.4489997612994916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Sheet1!$G$2:$G$3</c:f>
              <c:numCache>
                <c:formatCode>0.0;;</c:formatCode>
                <c:ptCount val="2"/>
                <c:pt idx="0">
                  <c:v>7.4063407622288979</c:v>
                </c:pt>
                <c:pt idx="1">
                  <c:v>7.4063501030414756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2.5936592377711021</c:v>
                </c:pt>
                <c:pt idx="1">
                  <c:v>2.5936498969585244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Northampton General Hospital (Acute) (377)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Northampton General Hospital (Acute) (377)</c:v>
                </c:pt>
              </c:strCache>
            </c:strRef>
          </c:cat>
          <c:val>
            <c:numRef>
              <c:f>Sheet1!$E$2:$E$3</c:f>
              <c:numCache>
                <c:formatCode>0.0;;</c:formatCode>
                <c:ptCount val="2"/>
                <c:pt idx="0">
                  <c:v>7.0421821169352574</c:v>
                </c:pt>
                <c:pt idx="1">
                  <c:v>7.0421917430996777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Northampton General Hospital (Acute) (377)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Northampton General Hospital (Acute) (377)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Northampton General Hospital (Acute) (377)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Northampton General Hospital (Acute) (377)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Northampton General Hospital (Acute) (377)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2.9578178830647426</c:v>
                </c:pt>
                <c:pt idx="1">
                  <c:v>2.9578082569003223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Northampton General Hospital (Acute) (410)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Northampton General Hospital (Acute) (410)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Northampton General Hospital (Acute) (410)</c:v>
                </c:pt>
              </c:strCache>
            </c:strRef>
          </c:cat>
          <c:val>
            <c:numRef>
              <c:f>Sheet1!$F$2:$F$3</c:f>
              <c:numCache>
                <c:formatCode>0.0;;</c:formatCode>
                <c:ptCount val="2"/>
                <c:pt idx="0">
                  <c:v>6.8083615695310211</c:v>
                </c:pt>
                <c:pt idx="1">
                  <c:v>6.8083688691970528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Northampton General Hospital (Acute) (410)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Northampton General Hospital (Acute) (410)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Northampton General Hospital (Acute) (410)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Northampton General Hospital (Acute) (410)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3.1916384304689789</c:v>
                </c:pt>
                <c:pt idx="1">
                  <c:v>3.1916311308029472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Northampton General Hospital (Acute) (413)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Northampton General Hospital (Acute) (413)</c:v>
                </c:pt>
              </c:strCache>
            </c:strRef>
          </c:cat>
          <c:val>
            <c:numRef>
              <c:f>Sheet1!$E$2:$E$3</c:f>
              <c:numCache>
                <c:formatCode>0.0;;</c:formatCode>
                <c:ptCount val="2"/>
                <c:pt idx="0">
                  <c:v>8.4337915628969089</c:v>
                </c:pt>
                <c:pt idx="1">
                  <c:v>8.4337985861718892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Northampton General Hospital (Acute) (413)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Northampton General Hospital (Acute) (413)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Northampton General Hospital (Acute) (413)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Northampton General Hospital (Acute) (413)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Northampton General Hospital (Acute) (413)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1.5662084371030911</c:v>
                </c:pt>
                <c:pt idx="1">
                  <c:v>1.5662014138281108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Northampton General Hospital (Acute) (373)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Northampton General Hospital (Acute) (373)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Northampton General Hospital (Acute) (373)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Northampton General Hospital (Acute) (373)</c:v>
                </c:pt>
              </c:strCache>
            </c:strRef>
          </c:cat>
          <c:val>
            <c:numRef>
              <c:f>Sheet1!$G$2:$G$3</c:f>
              <c:numCache>
                <c:formatCode>0.0;;</c:formatCode>
                <c:ptCount val="2"/>
                <c:pt idx="0">
                  <c:v>7.421772619012291</c:v>
                </c:pt>
                <c:pt idx="1">
                  <c:v>7.4217807731110303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Northampton General Hospital (Acute) (373)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Northampton General Hospital (Acute) (373)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Northampton General Hospital (Acute) (373)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2.578227380987709</c:v>
                </c:pt>
                <c:pt idx="1">
                  <c:v>2.5782192268889697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Sheet1!$E$2:$E$3</c:f>
              <c:numCache>
                <c:formatCode>0.0;;</c:formatCode>
                <c:ptCount val="2"/>
                <c:pt idx="0">
                  <c:v>0</c:v>
                </c:pt>
                <c:pt idx="1">
                  <c:v>9.1933264996744093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Sheet1!$F$2:$F$3</c:f>
              <c:numCache>
                <c:formatCode>0.0;;</c:formatCode>
                <c:ptCount val="2"/>
                <c:pt idx="0">
                  <c:v>9.1933112292650296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Northampton General Hospital (Acute) (420)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0.80668877073497036</c:v>
                </c:pt>
                <c:pt idx="1">
                  <c:v>0.80667350032559071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Northampton General Hospital (Acute) (351)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Northampton General Hospital (Acute) (351)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Northampton General Hospital (Acute) (351)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Northampton General Hospital (Acute) (351)</c:v>
                </c:pt>
              </c:strCache>
            </c:strRef>
          </c:cat>
          <c:val>
            <c:numRef>
              <c:f>Sheet1!$G$2:$G$3</c:f>
              <c:numCache>
                <c:formatCode>0.0;;</c:formatCode>
                <c:ptCount val="2"/>
                <c:pt idx="0">
                  <c:v>8.5576319301499435</c:v>
                </c:pt>
                <c:pt idx="1">
                  <c:v>8.5576389702598359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Northampton General Hospital (Acute) (351)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Northampton General Hospital (Acute) (351)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Northampton General Hospital (Acute) (351)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1.4423680698500565</c:v>
                </c:pt>
                <c:pt idx="1">
                  <c:v>1.4423610297401641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Northampton General Hospital (Acute) (383)</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Northampton General Hospital (Acute) (383)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Northampton General Hospital (Acute) (383)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Northampton General Hospital (Acute) (383)</c:v>
                </c:pt>
              </c:strCache>
            </c:strRef>
          </c:cat>
          <c:val>
            <c:numRef>
              <c:f>Sheet1!$G$2:$G$3</c:f>
              <c:numCache>
                <c:formatCode>0.0;;</c:formatCode>
                <c:ptCount val="2"/>
                <c:pt idx="0">
                  <c:v>8.1459876517126357</c:v>
                </c:pt>
                <c:pt idx="1">
                  <c:v>8.145999382018509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Northampton General Hospital (Acute) (383)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Northampton General Hospital (Acute) (383)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Northampton General Hospital (Acute) (383)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1.8540123482873643</c:v>
                </c:pt>
                <c:pt idx="1">
                  <c:v>1.854000617981491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Northampton General Hospital (Acute) (72)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Northampton General Hospital (Acute) (72)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Northampton General Hospital (Acute) (72)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Northampton General Hospital (Acute) (72)</c:v>
                </c:pt>
              </c:strCache>
            </c:strRef>
          </c:cat>
          <c:val>
            <c:numRef>
              <c:f>Sheet1!$G$2:$G$3</c:f>
              <c:numCache>
                <c:formatCode>0.0;;</c:formatCode>
                <c:ptCount val="2"/>
                <c:pt idx="0">
                  <c:v>8.4596383510600148</c:v>
                </c:pt>
                <c:pt idx="1">
                  <c:v>8.4596357567729665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Northampton General Hospital (Acute) (72)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Northampton General Hospital (Acute) (72)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Northampton General Hospital (Acute) (72)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1.5403616489399852</c:v>
                </c:pt>
                <c:pt idx="1">
                  <c:v>1.5403642432270335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Northampton General Hospital (Acute) (75)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Northampton General Hospital (Acute) (75)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Northampton General Hospital (Acute) (75)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Northampton General Hospital (Acute) (75)</c:v>
                </c:pt>
              </c:strCache>
            </c:strRef>
          </c:cat>
          <c:val>
            <c:numRef>
              <c:f>Sheet1!$G$2:$G$3</c:f>
              <c:numCache>
                <c:formatCode>0.0;;</c:formatCode>
                <c:ptCount val="2"/>
                <c:pt idx="0">
                  <c:v>7.3190951965872371</c:v>
                </c:pt>
                <c:pt idx="1">
                  <c:v>7.3191654620356941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Northampton General Hospital (Acute) (75)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Northampton General Hospital (Acute) (75)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Northampton General Hospital (Acute) (75)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2.6809048034127629</c:v>
                </c:pt>
                <c:pt idx="1">
                  <c:v>2.6808345379643059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Northampton General Hospital (Acute) (44)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Northampton General Hospital (Acute) (44)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Northampton General Hospital (Acute) (44)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Northampton General Hospital (Acute) (44)</c:v>
                </c:pt>
              </c:strCache>
            </c:strRef>
          </c:cat>
          <c:val>
            <c:numRef>
              <c:f>Sheet1!$G$2:$G$3</c:f>
              <c:numCache>
                <c:formatCode>0.0;;</c:formatCode>
                <c:ptCount val="2"/>
                <c:pt idx="0">
                  <c:v>6.776836214757874</c:v>
                </c:pt>
                <c:pt idx="1">
                  <c:v>6.7768843497318523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Northampton General Hospital (Acute) (44)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Northampton General Hospital (Acute) (44)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Northampton General Hospital (Acute) (44)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3.223163785242126</c:v>
                </c:pt>
                <c:pt idx="1">
                  <c:v>3.2231156502681477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Northampton General Hospital (Acute) (152)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Northampton General Hospital (Acute) (152)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Northampton General Hospital (Acute) (152)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Northampton General Hospital (Acute) (152)</c:v>
                </c:pt>
              </c:strCache>
            </c:strRef>
          </c:cat>
          <c:val>
            <c:numRef>
              <c:f>Sheet1!$G$2:$G$3</c:f>
              <c:numCache>
                <c:formatCode>0.0;;</c:formatCode>
                <c:ptCount val="2"/>
                <c:pt idx="0">
                  <c:v>8.3359699367443945</c:v>
                </c:pt>
                <c:pt idx="1">
                  <c:v>8.3360105104711852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Northampton General Hospital (Acute) (152)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Northampton General Hospital (Acute) (152)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Northampton General Hospital (Acute) (152)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1.6640300632556055</c:v>
                </c:pt>
                <c:pt idx="1">
                  <c:v>1.6639894895288148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Northampton General Hospital (Acute) (114)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Northampton General Hospital (Acute) (114)</c:v>
                </c:pt>
              </c:strCache>
            </c:strRef>
          </c:cat>
          <c:val>
            <c:numRef>
              <c:f>Sheet1!$E$2:$E$3</c:f>
              <c:numCache>
                <c:formatCode>0.0;;</c:formatCode>
                <c:ptCount val="2"/>
                <c:pt idx="0">
                  <c:v>6.505547799599678</c:v>
                </c:pt>
                <c:pt idx="1">
                  <c:v>6.5056155370634752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Northampton General Hospital (Acute) (114)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Northampton General Hospital (Acute) (114)</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Northampton General Hospital (Acute) (114)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Northampton General Hospital (Acute) (114)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Northampton General Hospital (Acute) (114)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3.494452200400322</c:v>
                </c:pt>
                <c:pt idx="1">
                  <c:v>3.4943844629365248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(88)</c:v>
                </c:pt>
                <c:pt idx="1">
                  <c:v>Northampton General Hospital (Acute) (88)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(88)</c:v>
                </c:pt>
                <c:pt idx="1">
                  <c:v>Northampton General Hospital (Acute) (88)</c:v>
                </c:pt>
              </c:strCache>
            </c:strRef>
          </c:cat>
          <c:val>
            <c:numRef>
              <c:f>Sheet1!$E$2:$E$3</c:f>
              <c:numCache>
                <c:formatCode>0.0;;</c:formatCode>
                <c:ptCount val="2"/>
                <c:pt idx="0">
                  <c:v>4.7692212674252472</c:v>
                </c:pt>
                <c:pt idx="1">
                  <c:v>4.7693090071749724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(88)</c:v>
                </c:pt>
                <c:pt idx="1">
                  <c:v>Northampton General Hospital (Acute) (88)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(88)</c:v>
                </c:pt>
                <c:pt idx="1">
                  <c:v>Northampton General Hospital (Acute) (88)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(88)</c:v>
                </c:pt>
                <c:pt idx="1">
                  <c:v>Northampton General Hospital (Acute) (88)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(88)</c:v>
                </c:pt>
                <c:pt idx="1">
                  <c:v>Northampton General Hospital (Acute) (88)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(88)</c:v>
                </c:pt>
                <c:pt idx="1">
                  <c:v>Northampton General Hospital (Acute) (88)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5.2307787325747528</c:v>
                </c:pt>
                <c:pt idx="1">
                  <c:v>5.2306909928250276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Northampton General Hospital (Acute) (40)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Northampton General Hospital (Acute) (40)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Northampton General Hospital (Acute) (40)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Northampton General Hospital (Acute) (40)</c:v>
                </c:pt>
              </c:strCache>
            </c:strRef>
          </c:cat>
          <c:val>
            <c:numRef>
              <c:f>Sheet1!$G$2:$G$3</c:f>
              <c:numCache>
                <c:formatCode>0.0;;</c:formatCode>
                <c:ptCount val="2"/>
                <c:pt idx="0">
                  <c:v>6.3178587621010633</c:v>
                </c:pt>
                <c:pt idx="1">
                  <c:v>6.3178159267758476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Northampton General Hospital (Acute) (40)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Northampton General Hospital (Acute) (40)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Northampton General Hospital (Acute) (40)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3.6821412378989367</c:v>
                </c:pt>
                <c:pt idx="1">
                  <c:v>3.6821840732241524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Northampton General Hospital (Acute) (43)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Northampton General Hospital (Acute) (43)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Northampton General Hospital (Acute) (43)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Northampton General Hospital (Acute) (43)</c:v>
                </c:pt>
              </c:strCache>
            </c:strRef>
          </c:cat>
          <c:val>
            <c:numRef>
              <c:f>Sheet1!$G$2:$G$3</c:f>
              <c:numCache>
                <c:formatCode>0.0;;</c:formatCode>
                <c:ptCount val="2"/>
                <c:pt idx="0">
                  <c:v>6.88019800798308</c:v>
                </c:pt>
                <c:pt idx="1">
                  <c:v>6.8801715759597366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Northampton General Hospital (Acute) (43)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Northampton General Hospital (Acute) (43)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Northampton General Hospital (Acute) (43)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3.11980199201692</c:v>
                </c:pt>
                <c:pt idx="1">
                  <c:v>3.1198284240402634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Northampton General Hospital (Acute) (409)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Northampton General Hospital (Acute) (409)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Northampton General Hospital (Acute) (409)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Northampton General Hospital (Acute) (409)</c:v>
                </c:pt>
              </c:strCache>
            </c:strRef>
          </c:cat>
          <c:val>
            <c:numRef>
              <c:f>Sheet1!$G$2:$G$3</c:f>
              <c:numCache>
                <c:formatCode>0.0;;</c:formatCode>
                <c:ptCount val="2"/>
                <c:pt idx="0">
                  <c:v>6.2834842393654808</c:v>
                </c:pt>
                <c:pt idx="1">
                  <c:v>6.2834911858489679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Northampton General Hospital (Acute) (409)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Northampton General Hospital (Acute) (409)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Northampton General Hospital (Acute) (409)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3.7165157606345192</c:v>
                </c:pt>
                <c:pt idx="1">
                  <c:v>3.7165088141510321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Northampton General Hospital (Acute) (305)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Northampton General Hospital (Acute) (305)</c:v>
                </c:pt>
              </c:strCache>
            </c:strRef>
          </c:cat>
          <c:val>
            <c:numRef>
              <c:f>Sheet1!$E$2:$E$3</c:f>
              <c:numCache>
                <c:formatCode>0.0;;</c:formatCode>
                <c:ptCount val="2"/>
                <c:pt idx="0">
                  <c:v>5.0724143100850574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Northampton General Hospital (Acute) (305)</c:v>
                </c:pt>
              </c:strCache>
            </c:strRef>
          </c:cat>
          <c:val>
            <c:numRef>
              <c:f>Sheet1!$F$2:$F$3</c:f>
              <c:numCache>
                <c:formatCode>0.0;;</c:formatCode>
                <c:ptCount val="2"/>
                <c:pt idx="0">
                  <c:v>0</c:v>
                </c:pt>
                <c:pt idx="1">
                  <c:v>5.0724382036102593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Northampton General Hospital (Acute) (305)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Northampton General Hospital (Acute) (305)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Northampton General Hospital (Acute) (305)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Northampton General Hospital (Acute) (305)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4.9275856899149426</c:v>
                </c:pt>
                <c:pt idx="1">
                  <c:v>4.9275617963897407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Northampton General Hospital (Acute) (164)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Northampton General Hospital (Acute) (164)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Northampton General Hospital (Acute) (164)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Northampton General Hospital (Acute) (164)</c:v>
                </c:pt>
              </c:strCache>
            </c:strRef>
          </c:cat>
          <c:val>
            <c:numRef>
              <c:f>Sheet1!$G$2:$G$3</c:f>
              <c:numCache>
                <c:formatCode>0.0;;</c:formatCode>
                <c:ptCount val="2"/>
                <c:pt idx="0">
                  <c:v>7.9562410081524746</c:v>
                </c:pt>
                <c:pt idx="1">
                  <c:v>7.9562544236595132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Northampton General Hospital (Acute) (164)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Northampton General Hospital (Acute) (164)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Northampton General Hospital (Acute) (164)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2.0437589918475254</c:v>
                </c:pt>
                <c:pt idx="1">
                  <c:v>2.0437455763404868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Northampton General Hospital (Acute)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Northampton General Hospital (Acute)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Northampton General Hospital (Acute) (424)</c:v>
                </c:pt>
              </c:strCache>
            </c:strRef>
          </c:cat>
          <c:val>
            <c:numRef>
              <c:f>Sheet1!$F$2:$F$3</c:f>
              <c:numCache>
                <c:formatCode>0.0;;</c:formatCode>
                <c:ptCount val="2"/>
                <c:pt idx="0">
                  <c:v>6.3833519461711576</c:v>
                </c:pt>
                <c:pt idx="1">
                  <c:v>6.3833607608014811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Northampton General Hospital (Acute) (424)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Northampton General Hospital (Acute)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Northampton General Hospital (Acute)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Northampton General Hospital (Acute)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3.6166480538288424</c:v>
                </c:pt>
                <c:pt idx="1">
                  <c:v>3.6166392391985189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Northampton General Hospital (Acute) (392)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Northampton General Hospital (Acute) (392)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Northampton General Hospital (Acute) (392)</c:v>
                </c:pt>
              </c:strCache>
            </c:strRef>
          </c:cat>
          <c:val>
            <c:numRef>
              <c:f>Sheet1!$F$2:$F$3</c:f>
              <c:numCache>
                <c:formatCode>0.0;;</c:formatCode>
                <c:ptCount val="2"/>
                <c:pt idx="0">
                  <c:v>0</c:v>
                </c:pt>
                <c:pt idx="1">
                  <c:v>7.3300579294466202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Northampton General Hospital (Acute) (392)</c:v>
                </c:pt>
              </c:strCache>
            </c:strRef>
          </c:cat>
          <c:val>
            <c:numRef>
              <c:f>Sheet1!$G$2:$G$3</c:f>
              <c:numCache>
                <c:formatCode>0.0;;</c:formatCode>
                <c:ptCount val="2"/>
                <c:pt idx="0">
                  <c:v>7.3300449129331557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Northampton General Hospital (Acute) (392)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Northampton General Hospital (Acute) (392)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Northampton General Hospital (Acute) (392)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2.6699550870668443</c:v>
                </c:pt>
                <c:pt idx="1">
                  <c:v>2.6699420705533798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Northampton General Hospital (Acute) (275)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Northampton General Hospital (Acute) (275)</c:v>
                </c:pt>
              </c:strCache>
            </c:strRef>
          </c:cat>
          <c:val>
            <c:numRef>
              <c:f>Sheet1!$E$2:$E$3</c:f>
              <c:numCache>
                <c:formatCode>0.0;;</c:formatCode>
                <c:ptCount val="2"/>
                <c:pt idx="0">
                  <c:v>8.6992655394104474</c:v>
                </c:pt>
                <c:pt idx="1">
                  <c:v>8.6992770965880233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Northampton General Hospital (Acute) (275)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Northampton General Hospital (Acute) (275)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Northampton General Hospital (Acute) (275)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Northampton General Hospital (Acute) (275)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Northampton General Hospital (Acute) (275)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1.3007344605895526</c:v>
                </c:pt>
                <c:pt idx="1">
                  <c:v>1.3007229034119767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Northampton General Hospital (Acute) (269)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Northampton General Hospital (Acute) (269)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Northampton General Hospital (Acute) (269)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Northampton General Hospital (Acute) (269)</c:v>
                </c:pt>
              </c:strCache>
            </c:strRef>
          </c:cat>
          <c:val>
            <c:numRef>
              <c:f>Sheet1!$G$2:$G$3</c:f>
              <c:numCache>
                <c:formatCode>0.0;;</c:formatCode>
                <c:ptCount val="2"/>
                <c:pt idx="0">
                  <c:v>5.6268752880771684</c:v>
                </c:pt>
                <c:pt idx="1">
                  <c:v>5.6269150384999556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Northampton General Hospital (Acute) (269)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Northampton General Hospital (Acute) (269)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Northampton General Hospital (Acute) (269)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4.3731247119228316</c:v>
                </c:pt>
                <c:pt idx="1">
                  <c:v>4.3730849615000444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Northampton General Hospital (Acute) (323)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Northampton General Hospital (Acute) (323)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Northampton General Hospital (Acute) (323)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Northampton General Hospital (Acute) (323)</c:v>
                </c:pt>
              </c:strCache>
            </c:strRef>
          </c:cat>
          <c:val>
            <c:numRef>
              <c:f>Sheet1!$G$2:$G$3</c:f>
              <c:numCache>
                <c:formatCode>0.0;;</c:formatCode>
                <c:ptCount val="2"/>
                <c:pt idx="0">
                  <c:v>4.3032259036045586</c:v>
                </c:pt>
                <c:pt idx="1">
                  <c:v>4.3032307821133413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Northampton General Hospital (Acute) (323)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Northampton General Hospital (Acute) (323)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Northampton General Hospital (Acute) (323)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5.6967740963954414</c:v>
                </c:pt>
                <c:pt idx="1">
                  <c:v>5.6967692178866587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Northampton General Hospital (Acute) (381)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Northampton General Hospital (Acute) (381)</c:v>
                </c:pt>
              </c:strCache>
            </c:strRef>
          </c:cat>
          <c:val>
            <c:numRef>
              <c:f>Sheet1!$E$2:$E$3</c:f>
              <c:numCache>
                <c:formatCode>0.0;;</c:formatCode>
                <c:ptCount val="2"/>
                <c:pt idx="0">
                  <c:v>6.0541528852872526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Northampton General Hospital (Acute) (381)</c:v>
                </c:pt>
              </c:strCache>
            </c:strRef>
          </c:cat>
          <c:val>
            <c:numRef>
              <c:f>Sheet1!$F$2:$F$3</c:f>
              <c:numCache>
                <c:formatCode>0.0;;</c:formatCode>
                <c:ptCount val="2"/>
                <c:pt idx="0">
                  <c:v>0</c:v>
                </c:pt>
                <c:pt idx="1">
                  <c:v>6.054163331783915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Northampton General Hospital (Acute) (381)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Northampton General Hospital (Acute) (381)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Northampton General Hospital (Acute) (381)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Northampton General Hospital (Acute) (381)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3.9458471147127474</c:v>
                </c:pt>
                <c:pt idx="1">
                  <c:v>3.945836668216085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Northampton General Hospital (Acute) (387)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Northampton General Hospital (Acute) (387)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Northampton General Hospital (Acute) (387)</c:v>
                </c:pt>
              </c:strCache>
            </c:strRef>
          </c:cat>
          <c:val>
            <c:numRef>
              <c:f>Sheet1!$F$2:$F$3</c:f>
              <c:numCache>
                <c:formatCode>0.0;;</c:formatCode>
                <c:ptCount val="2"/>
                <c:pt idx="0">
                  <c:v>0</c:v>
                </c:pt>
                <c:pt idx="1">
                  <c:v>7.0897790668136427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Northampton General Hospital (Acute) (387)</c:v>
                </c:pt>
              </c:strCache>
            </c:strRef>
          </c:cat>
          <c:val>
            <c:numRef>
              <c:f>Sheet1!$G$2:$G$3</c:f>
              <c:numCache>
                <c:formatCode>0.0;;</c:formatCode>
                <c:ptCount val="2"/>
                <c:pt idx="0">
                  <c:v>7.0897628338269394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Northampton General Hospital (Acute) (387)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Northampton General Hospital (Acute) (387)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Northampton General Hospital (Acute) (387)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2.9102371661730606</c:v>
                </c:pt>
                <c:pt idx="1">
                  <c:v>2.9102209331863573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Northampton General Hospital (Acute) (219)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Northampton General Hospital (Acute) (219)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Northampton General Hospital (Acute) (219)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Northampton General Hospital (Acute) (219)</c:v>
                </c:pt>
              </c:strCache>
            </c:strRef>
          </c:cat>
          <c:val>
            <c:numRef>
              <c:f>Sheet1!$G$2:$G$3</c:f>
              <c:numCache>
                <c:formatCode>0.0;;</c:formatCode>
                <c:ptCount val="2"/>
                <c:pt idx="0">
                  <c:v>7.6256402205361749</c:v>
                </c:pt>
                <c:pt idx="1">
                  <c:v>7.6256730279652762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Northampton General Hospital (Acute) (219)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Northampton General Hospital (Acute) (219)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Northampton General Hospital (Acute) (219)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2.3743597794638251</c:v>
                </c:pt>
                <c:pt idx="1">
                  <c:v>2.3743269720347238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(256)</c:v>
                </c:pt>
                <c:pt idx="1">
                  <c:v>Northampton General Hospital (Acute) (256)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(256)</c:v>
                </c:pt>
                <c:pt idx="1">
                  <c:v>Northampton General Hospital (Acute) (256)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(256)</c:v>
                </c:pt>
                <c:pt idx="1">
                  <c:v>Northampton General Hospital (Acute) (256)</c:v>
                </c:pt>
              </c:strCache>
            </c:strRef>
          </c:cat>
          <c:val>
            <c:numRef>
              <c:f>Sheet1!$F$2:$F$3</c:f>
              <c:numCache>
                <c:formatCode>0.0;;</c:formatCode>
                <c:ptCount val="2"/>
                <c:pt idx="0">
                  <c:v>5.7137843147111207</c:v>
                </c:pt>
                <c:pt idx="1">
                  <c:v>5.7138124282273024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(256)</c:v>
                </c:pt>
                <c:pt idx="1">
                  <c:v>Northampton General Hospital (Acute) (256)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(256)</c:v>
                </c:pt>
                <c:pt idx="1">
                  <c:v>Northampton General Hospital (Acute) (256)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(256)</c:v>
                </c:pt>
                <c:pt idx="1">
                  <c:v>Northampton General Hospital (Acute) (256)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(256)</c:v>
                </c:pt>
                <c:pt idx="1">
                  <c:v>Northampton General Hospital (Acute) (256)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4.2862156852888793</c:v>
                </c:pt>
                <c:pt idx="1">
                  <c:v>4.2861875717726976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Northampton General Hospital (Acute) (425)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Northampton General Hospital (Acute) (425)</c:v>
                </c:pt>
              </c:strCache>
            </c:strRef>
          </c:cat>
          <c:val>
            <c:numRef>
              <c:f>Sheet1!$E$2:$E$3</c:f>
              <c:numCache>
                <c:formatCode>0.0;;</c:formatCode>
                <c:ptCount val="2"/>
                <c:pt idx="0">
                  <c:v>0</c:v>
                </c:pt>
                <c:pt idx="1">
                  <c:v>8.8228361065730478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Northampton General Hospital (Acute) (425)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Northampton General Hospital (Acute) (425)</c:v>
                </c:pt>
              </c:strCache>
            </c:strRef>
          </c:cat>
          <c:val>
            <c:numRef>
              <c:f>Sheet1!$G$2:$G$3</c:f>
              <c:numCache>
                <c:formatCode>0.0;;</c:formatCode>
                <c:ptCount val="2"/>
                <c:pt idx="0">
                  <c:v>8.8228180975313464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Northampton General Hospital (Acute) (425)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Northampton General Hospital (Acute) (425)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Northampton General Hospital (Acute) (425)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1.1771819024686536</c:v>
                </c:pt>
                <c:pt idx="1">
                  <c:v>1.1771638934269522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Sheet1!$E$2:$E$3</c:f>
              <c:numCache>
                <c:formatCode>0.0;;</c:formatCode>
                <c:ptCount val="2"/>
                <c:pt idx="0">
                  <c:v>0</c:v>
                </c:pt>
                <c:pt idx="1">
                  <c:v>8.8625399373852822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Sheet1!$G$2:$G$3</c:f>
              <c:numCache>
                <c:formatCode>0.0;;</c:formatCode>
                <c:ptCount val="2"/>
                <c:pt idx="0">
                  <c:v>8.8625204910170208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Northampton General Hospital (Acute) (421)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1.1374795089829792</c:v>
                </c:pt>
                <c:pt idx="1">
                  <c:v>1.1374600626147178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Northampton General Hospital (Acute) (428)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Northampton General Hospital (Acute) (428)</c:v>
                </c:pt>
              </c:strCache>
            </c:strRef>
          </c:cat>
          <c:val>
            <c:numRef>
              <c:f>Sheet1!$E$2:$E$3</c:f>
              <c:numCache>
                <c:formatCode>0.0;;</c:formatCode>
                <c:ptCount val="2"/>
                <c:pt idx="0">
                  <c:v>7.7493150970004132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Northampton General Hospital (Acute) (428)</c:v>
                </c:pt>
              </c:strCache>
            </c:strRef>
          </c:cat>
          <c:val>
            <c:numRef>
              <c:f>Sheet1!$F$2:$F$3</c:f>
              <c:numCache>
                <c:formatCode>0.0;;</c:formatCode>
                <c:ptCount val="2"/>
                <c:pt idx="0">
                  <c:v>0</c:v>
                </c:pt>
                <c:pt idx="1">
                  <c:v>7.7493309737256606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Northampton General Hospital (Acute) (428)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Northampton General Hospital (Acute) (428)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Northampton General Hospital (Acute) (428)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Northampton General Hospital (Acute) (428)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2.2506849029995868</c:v>
                </c:pt>
                <c:pt idx="1">
                  <c:v>2.2506690262743394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7.0749206168050813</c:v>
                </c:pt>
                <c:pt idx="1">
                  <c:v>6.2544101191660086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7.9359025963740306</c:v>
                </c:pt>
                <c:pt idx="1">
                  <c:v>7.4134815380068382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6.3886866445070787</c:v>
                </c:pt>
                <c:pt idx="1">
                  <c:v>5.7070769117196516</c:v>
                </c:pt>
                <c:pt idx="2">
                  <c:v>5.8175487326612538</c:v>
                </c:pt>
                <c:pt idx="3">
                  <c:v>5.830221039799854</c:v>
                </c:pt>
                <c:pt idx="4">
                  <c:v>6.1008040731097033</c:v>
                </c:pt>
                <c:pt idx="5">
                  <c:v>6.7627360003676404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5.7171816557469688</c:v>
                </c:pt>
                <c:pt idx="1">
                  <c:v>5.6904613794518353</c:v>
                </c:pt>
                <c:pt idx="2">
                  <c:v>5.8101016350342158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7.992371167549015</c:v>
                </c:pt>
                <c:pt idx="1">
                  <c:v>7.7340965133941291</c:v>
                </c:pt>
                <c:pt idx="2">
                  <c:v>8.1060347330043747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8.1862056803705485</c:v>
                </c:pt>
                <c:pt idx="1">
                  <c:v>7.7854277535902598</c:v>
                </c:pt>
                <c:pt idx="2">
                  <c:v>7.7767426267518793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9.026952480078295</c:v>
                </c:pt>
                <c:pt idx="1">
                  <c:v>9.1329838314036582</c:v>
                </c:pt>
                <c:pt idx="2">
                  <c:v>8.7942566794735875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3.268271988072331</c:v>
                </c:pt>
                <c:pt idx="1">
                  <c:v>2.7812718300940338</c:v>
                </c:pt>
                <c:pt idx="2">
                  <c:v>3.419513219415832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9.2987447609327152</c:v>
                </c:pt>
                <c:pt idx="1">
                  <c:v>9.0572643663627375</c:v>
                </c:pt>
                <c:pt idx="2">
                  <c:v>8.8528698685789529</c:v>
                </c:pt>
                <c:pt idx="3">
                  <c:v>8.7843569155208954</c:v>
                </c:pt>
                <c:pt idx="4">
                  <c:v>8.7879940422377096</c:v>
                </c:pt>
                <c:pt idx="5">
                  <c:v>8.6641538968905749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8.8611984336379468</c:v>
                </c:pt>
                <c:pt idx="1">
                  <c:v>8.0778334936073986</c:v>
                </c:pt>
                <c:pt idx="2">
                  <c:v>8.0223676763967582</c:v>
                </c:pt>
                <c:pt idx="3">
                  <c:v>8.0859831736348067</c:v>
                </c:pt>
                <c:pt idx="4">
                  <c:v>8.1215235695516466</c:v>
                </c:pt>
                <c:pt idx="5">
                  <c:v>8.2273780274773092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8.3626640299353152</c:v>
                </c:pt>
                <c:pt idx="1">
                  <c:v>7.7648873384790624</c:v>
                </c:pt>
                <c:pt idx="2">
                  <c:v>7.9040075694288312</c:v>
                </c:pt>
                <c:pt idx="3">
                  <c:v>8.0340223829097184</c:v>
                </c:pt>
                <c:pt idx="4">
                  <c:v>7.8233418295701798</c:v>
                </c:pt>
                <c:pt idx="5">
                  <c:v>7.3319163479133937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7.115279113495486</c:v>
                </c:pt>
                <c:pt idx="1">
                  <c:v>7.8447552278756554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6.1732419312806543</c:v>
                </c:pt>
                <c:pt idx="1">
                  <c:v>6.2454868339100296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9.4439166283004585</c:v>
                </c:pt>
                <c:pt idx="1">
                  <c:v>9.1296800330541306</c:v>
                </c:pt>
                <c:pt idx="2">
                  <c:v>9.4996113809548923</c:v>
                </c:pt>
                <c:pt idx="3">
                  <c:v>9.5400498781372338</c:v>
                </c:pt>
                <c:pt idx="4">
                  <c:v>9.2613050485438428</c:v>
                </c:pt>
                <c:pt idx="5">
                  <c:v>9.1886472979238896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8.3537458316231632</c:v>
                </c:pt>
                <c:pt idx="1">
                  <c:v>8.4523550716885243</c:v>
                </c:pt>
                <c:pt idx="2">
                  <c:v>8.3787112932136267</c:v>
                </c:pt>
                <c:pt idx="3">
                  <c:v>8.1765802327272468</c:v>
                </c:pt>
                <c:pt idx="4">
                  <c:v>8.4026830372317889</c:v>
                </c:pt>
                <c:pt idx="5">
                  <c:v>8.2453796852706169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8.99063552848928</c:v>
                </c:pt>
                <c:pt idx="1">
                  <c:v>9.0464281009039986</c:v>
                </c:pt>
                <c:pt idx="2">
                  <c:v>8.9301050887491265</c:v>
                </c:pt>
                <c:pt idx="3">
                  <c:v>8.8934814287875312</c:v>
                </c:pt>
                <c:pt idx="4">
                  <c:v>8.9563837560861064</c:v>
                </c:pt>
                <c:pt idx="5">
                  <c:v>8.6490816320027175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8.3813746469589709</c:v>
                </c:pt>
                <c:pt idx="1">
                  <c:v>8.2565385215412519</c:v>
                </c:pt>
                <c:pt idx="2">
                  <c:v>8.1386963022618275</c:v>
                </c:pt>
                <c:pt idx="3">
                  <c:v>8.265611673272792</c:v>
                </c:pt>
                <c:pt idx="4">
                  <c:v>8.5945083069057286</c:v>
                </c:pt>
                <c:pt idx="5">
                  <c:v>8.5799107043051226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8.8465144762499559</c:v>
                </c:pt>
                <c:pt idx="1">
                  <c:v>8.5316098663960904</c:v>
                </c:pt>
                <c:pt idx="2">
                  <c:v>8.6634113838813853</c:v>
                </c:pt>
                <c:pt idx="3">
                  <c:v>8.4936854462554336</c:v>
                </c:pt>
                <c:pt idx="4">
                  <c:v>8.3000552422832534</c:v>
                </c:pt>
                <c:pt idx="5">
                  <c:v>8.2386841822070433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9.0976896375872247</c:v>
                </c:pt>
                <c:pt idx="1">
                  <c:v>8.9603270303894789</c:v>
                </c:pt>
                <c:pt idx="2">
                  <c:v>8.9733844418647219</c:v>
                </c:pt>
                <c:pt idx="3">
                  <c:v>8.8222138409677591</c:v>
                </c:pt>
                <c:pt idx="4">
                  <c:v>8.7562544230122139</c:v>
                </c:pt>
                <c:pt idx="5">
                  <c:v>8.7355168924077926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8.7794984602222694</c:v>
                </c:pt>
                <c:pt idx="1">
                  <c:v>8.3444107181344886</c:v>
                </c:pt>
                <c:pt idx="2">
                  <c:v>8.4741401748513692</c:v>
                </c:pt>
                <c:pt idx="3">
                  <c:v>8.4056769756631073</c:v>
                </c:pt>
                <c:pt idx="4">
                  <c:v>8.5796244475003594</c:v>
                </c:pt>
                <c:pt idx="5">
                  <c:v>8.5509839914703072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7.9482532173705858</c:v>
                </c:pt>
                <c:pt idx="1">
                  <c:v>7.2424386138678916</c:v>
                </c:pt>
                <c:pt idx="2">
                  <c:v>7.353383624463925</c:v>
                </c:pt>
                <c:pt idx="3">
                  <c:v>7.3599487211784771</c:v>
                </c:pt>
                <c:pt idx="4">
                  <c:v>7.6210834792242004</c:v>
                </c:pt>
                <c:pt idx="5">
                  <c:v>7.4063407622288979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7.6651331764121906</c:v>
                </c:pt>
                <c:pt idx="1">
                  <c:v>7.6819305473675792</c:v>
                </c:pt>
                <c:pt idx="2">
                  <c:v>7.6560527784205448</c:v>
                </c:pt>
                <c:pt idx="3">
                  <c:v>7.4825298010462387</c:v>
                </c:pt>
                <c:pt idx="4">
                  <c:v>7.2249414350022496</c:v>
                </c:pt>
                <c:pt idx="5">
                  <c:v>7.0421821169352574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6.956280636848283</c:v>
                </c:pt>
                <c:pt idx="1">
                  <c:v>6.758568408891473</c:v>
                </c:pt>
                <c:pt idx="2">
                  <c:v>6.6779145475207509</c:v>
                </c:pt>
                <c:pt idx="3">
                  <c:v>6.7364880094613069</c:v>
                </c:pt>
                <c:pt idx="4">
                  <c:v>6.8356301390467333</c:v>
                </c:pt>
                <c:pt idx="5">
                  <c:v>6.8083615695310211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8.8612879759263663</c:v>
                </c:pt>
                <c:pt idx="1">
                  <c:v>8.5869743701528716</c:v>
                </c:pt>
                <c:pt idx="2">
                  <c:v>8.373409039593664</c:v>
                </c:pt>
                <c:pt idx="3">
                  <c:v>8.4470263362615903</c:v>
                </c:pt>
                <c:pt idx="4">
                  <c:v>8.644112800961496</c:v>
                </c:pt>
                <c:pt idx="5">
                  <c:v>8.4337915628969089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7.6702711771324799</c:v>
                </c:pt>
                <c:pt idx="1">
                  <c:v>7.1888844793713798</c:v>
                </c:pt>
                <c:pt idx="2">
                  <c:v>7.4365925196700946</c:v>
                </c:pt>
                <c:pt idx="3">
                  <c:v>7.1948166063172669</c:v>
                </c:pt>
                <c:pt idx="4">
                  <c:v>7.4729020865494249</c:v>
                </c:pt>
                <c:pt idx="5">
                  <c:v>7.421772619012291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9.553759011713673</c:v>
                </c:pt>
                <c:pt idx="1">
                  <c:v>9.242548940272691</c:v>
                </c:pt>
                <c:pt idx="2">
                  <c:v>9.5044396141367926</c:v>
                </c:pt>
                <c:pt idx="3">
                  <c:v>9.418268853716059</c:v>
                </c:pt>
                <c:pt idx="4">
                  <c:v>9.2021224679365226</c:v>
                </c:pt>
                <c:pt idx="5">
                  <c:v>9.1933112292650296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8.7281266619282452</c:v>
                </c:pt>
                <c:pt idx="1">
                  <c:v>8.7867173820658842</c:v>
                </c:pt>
                <c:pt idx="2">
                  <c:v>8.7869972787330379</c:v>
                </c:pt>
                <c:pt idx="3">
                  <c:v>8.6374275531674662</c:v>
                </c:pt>
                <c:pt idx="4">
                  <c:v>8.8432760562905202</c:v>
                </c:pt>
                <c:pt idx="5">
                  <c:v>8.5576319301499435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8.5358497496297012</c:v>
                </c:pt>
                <c:pt idx="1">
                  <c:v>8.0389360774909964</c:v>
                </c:pt>
                <c:pt idx="2">
                  <c:v>8.1673109615897364</c:v>
                </c:pt>
                <c:pt idx="3">
                  <c:v>8.1217376607037028</c:v>
                </c:pt>
                <c:pt idx="4">
                  <c:v>8.1702821735167657</c:v>
                </c:pt>
                <c:pt idx="5">
                  <c:v>8.1459876517126357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6.7026417352332492</c:v>
                </c:pt>
                <c:pt idx="1">
                  <c:v>6.3178587621010633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7.4458813751753921</c:v>
                </c:pt>
                <c:pt idx="1">
                  <c:v>6.88019800798308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7.0149902625652762</c:v>
                </c:pt>
                <c:pt idx="1">
                  <c:v>6.5001972944801132</c:v>
                </c:pt>
                <c:pt idx="2">
                  <c:v>6.7120852444745651</c:v>
                </c:pt>
                <c:pt idx="3">
                  <c:v>6.0481913031974548</c:v>
                </c:pt>
                <c:pt idx="4">
                  <c:v>6.4735398926810266</c:v>
                </c:pt>
                <c:pt idx="5">
                  <c:v>6.2834842393654808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8.2917548865114572</c:v>
                </c:pt>
                <c:pt idx="1">
                  <c:v>8.4204012797516956</c:v>
                </c:pt>
                <c:pt idx="2">
                  <c:v>7.9429921187407997</c:v>
                </c:pt>
                <c:pt idx="3">
                  <c:v>7.9055149512373193</c:v>
                </c:pt>
                <c:pt idx="4">
                  <c:v>8.5408209372839519</c:v>
                </c:pt>
                <c:pt idx="5">
                  <c:v>7.9562410081524746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7.0104970793205794</c:v>
                </c:pt>
                <c:pt idx="1">
                  <c:v>6.5504827489254112</c:v>
                </c:pt>
                <c:pt idx="2">
                  <c:v>6.545488311986607</c:v>
                </c:pt>
                <c:pt idx="3">
                  <c:v>6.343751922540255</c:v>
                </c:pt>
                <c:pt idx="4">
                  <c:v>6.6688114236349829</c:v>
                </c:pt>
                <c:pt idx="5">
                  <c:v>6.3833519461711576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7.2076189507844672</c:v>
                </c:pt>
                <c:pt idx="1">
                  <c:v>8.2602052740611818</c:v>
                </c:pt>
                <c:pt idx="2">
                  <c:v>7.8653810600529459</c:v>
                </c:pt>
                <c:pt idx="3">
                  <c:v>7.7564913703281722</c:v>
                </c:pt>
                <c:pt idx="4">
                  <c:v>7.8599860236616363</c:v>
                </c:pt>
                <c:pt idx="5">
                  <c:v>7.3300449129331557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8.8228650053483388</c:v>
                </c:pt>
                <c:pt idx="1">
                  <c:v>8.9253203389012636</c:v>
                </c:pt>
                <c:pt idx="2">
                  <c:v>8.5980444331377921</c:v>
                </c:pt>
                <c:pt idx="3">
                  <c:v>9.0285621620600249</c:v>
                </c:pt>
                <c:pt idx="4">
                  <c:v>8.6992655394104474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4.7539719593476972</c:v>
                </c:pt>
                <c:pt idx="1">
                  <c:v>4.664545708493482</c:v>
                </c:pt>
                <c:pt idx="2">
                  <c:v>4.5381843645831337</c:v>
                </c:pt>
                <c:pt idx="3">
                  <c:v>4.1474504127931597</c:v>
                </c:pt>
                <c:pt idx="4">
                  <c:v>4.1556604908260928</c:v>
                </c:pt>
                <c:pt idx="5">
                  <c:v>4.3032259036045586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6.6505375016536226</c:v>
                </c:pt>
                <c:pt idx="1">
                  <c:v>6.6880472724358802</c:v>
                </c:pt>
                <c:pt idx="2">
                  <c:v>6.2117590023472173</c:v>
                </c:pt>
                <c:pt idx="3">
                  <c:v>6.1423924174676996</c:v>
                </c:pt>
                <c:pt idx="4">
                  <c:v>6.6623087440890307</c:v>
                </c:pt>
                <c:pt idx="5">
                  <c:v>6.0541528852872526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7.6564831610517841</c:v>
                </c:pt>
                <c:pt idx="1">
                  <c:v>7.5028669658430349</c:v>
                </c:pt>
                <c:pt idx="2">
                  <c:v>7.2782478479934616</c:v>
                </c:pt>
                <c:pt idx="3">
                  <c:v>6.9583023528176273</c:v>
                </c:pt>
                <c:pt idx="4">
                  <c:v>7.331108297794545</c:v>
                </c:pt>
                <c:pt idx="5">
                  <c:v>7.0897628338269394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8.1055007752109702</c:v>
                </c:pt>
                <c:pt idx="1">
                  <c:v>7.9294582125627882</c:v>
                </c:pt>
                <c:pt idx="2">
                  <c:v>7.6412362333989234</c:v>
                </c:pt>
                <c:pt idx="3">
                  <c:v>7.3125327652745913</c:v>
                </c:pt>
                <c:pt idx="4">
                  <c:v>8.0661930479374888</c:v>
                </c:pt>
                <c:pt idx="5">
                  <c:v>7.6256402205361749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6.5922001011283262</c:v>
                </c:pt>
                <c:pt idx="1">
                  <c:v>5.7137843147111207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8.8643584241202333</c:v>
                </c:pt>
                <c:pt idx="1">
                  <c:v>8.8193189997872352</c:v>
                </c:pt>
                <c:pt idx="2">
                  <c:v>8.8228180975313464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9.0911355244037413</c:v>
                </c:pt>
                <c:pt idx="1">
                  <c:v>8.9532485971432365</c:v>
                </c:pt>
                <c:pt idx="2">
                  <c:v>9.0555051603809424</c:v>
                </c:pt>
                <c:pt idx="3">
                  <c:v>8.9481774061254047</c:v>
                </c:pt>
                <c:pt idx="4">
                  <c:v>8.9598029153539152</c:v>
                </c:pt>
                <c:pt idx="5">
                  <c:v>8.8625204910170208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8.2034219922408678</c:v>
                </c:pt>
                <c:pt idx="1">
                  <c:v>7.7681893107797038</c:v>
                </c:pt>
                <c:pt idx="2">
                  <c:v>7.9520399123168612</c:v>
                </c:pt>
                <c:pt idx="3">
                  <c:v>7.8147746846642301</c:v>
                </c:pt>
                <c:pt idx="4">
                  <c:v>7.876114709831354</c:v>
                </c:pt>
                <c:pt idx="5">
                  <c:v>7.7493150970004132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55866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RNS | Northampton General Hospital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55866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RNS | Northampton General Hospital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RNS | Northampton General Hospital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Northampton General Hospital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34912025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19879573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431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95675121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385555479"/>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98699197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10028390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58262173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473381561"/>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12881625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66679423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q27. Were you able to get a member of staff to help you when you needed attention?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88263990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Northampton General Hospital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Northampton General Hospital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431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Language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wash:</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Help from staff to wash or keep patients clean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when needing attention: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get help from staff when they need attention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lang="en-GB" sz="1250">
                <a:solidFill>
                  <a:prstClr val="black"/>
                </a:solidFill>
                <a:latin typeface="Arial"/>
              </a:rPr>
              <a:t> </a:t>
            </a:r>
            <a:r>
              <a:rPr lang="en-GB" sz="1250" b="0">
                <a:solidFill>
                  <a:prstClr val="black"/>
                </a:solidFill>
                <a:latin typeface="Arial"/>
              </a:rPr>
              <a:t>Patients being able to take medication they brought with them when they need to</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4695914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833848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4606651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0904677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37677498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03448758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62148903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8503517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4164059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143329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54503897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9830559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43898657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241219262"/>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34802830"/>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79498268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08023395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1829755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75454255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0166610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4519594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300599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06863940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86556428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57144560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00072668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32310024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43326388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425829621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0431418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075934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171804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86658688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0190997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6456537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947906703"/>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63536299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6209913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2232317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093400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89111057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9597005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840424177"/>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76269885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417305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03051274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5445538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7099962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020284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9203638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2634113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07737377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60734199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48349441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13138860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7718480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96368724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10364971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87034514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80271403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1429860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117379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52098567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4623185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55982428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407540634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36686352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879098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5520892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03100883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52225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69689890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4153777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100159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13338667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3497436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55704769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57027107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965719219"/>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0943712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639156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69216776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3784479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33224262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60950694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29034759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0179850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07276897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77562403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86878333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99438434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1162862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50607970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53001960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55787184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7466861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1778758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24121501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8143404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665585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47300679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7526213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39021913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8378625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8060916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878872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506815636"/>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7111004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17877340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6481015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7006186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00921863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835513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48195549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84370180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9551532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047451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2190845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6079255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4737234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3827919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1887615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8523026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678326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0151213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6769031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6988092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9017459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8404185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2094304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2963308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0904015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4108113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8741913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1241037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105725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8219264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8116963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2766164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2536625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4405635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2402881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880796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2851266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061522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381398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090781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9258543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8422487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1147899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0201955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569944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8761226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5579056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3461403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3173788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6128151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6565093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7083031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7507048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5043356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5539509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62001146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6983020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8160011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0441186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0629318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2844208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51232567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90</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23640957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88698422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4952510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36078804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8604599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3356647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01621789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12596244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0319662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35736324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8563540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08472391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7769631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9770017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89844872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6664942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4619306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6526000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1166789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0246227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70509957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95313294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29029091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966007503"/>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2969547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1858195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366162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2960909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010111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91458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710104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8477219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729594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8973431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793677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9291916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659558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5083042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838141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860525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663040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794942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231251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0026396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3073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056832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0875941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0764714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55591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768223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4938830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3284980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716549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931396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0743825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83271180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83138487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0493966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079581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882094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50553119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51237224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876935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744715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10023493"/>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41288363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184221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54991573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434633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96281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0374249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5661089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54695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086745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7864840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066617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7009792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58916886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412209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2622409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3188685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40199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348388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324524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029458509"/>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6852528"/>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16624</Words>
  <Application>Microsoft Office PowerPoint</Application>
  <PresentationFormat>Widescreen</PresentationFormat>
  <Paragraphs>2147</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Northampton General Hospital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2026-09-03T09:32:05Z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